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91" r:id="rId6"/>
    <p:sldId id="294" r:id="rId7"/>
  </p:sldIdLst>
  <p:sldSz cx="18288000" cy="10287000"/>
  <p:notesSz cx="6858000" cy="9144000"/>
  <p:embeddedFontLst>
    <p:embeddedFont>
      <p:font typeface="Baskerville Display PT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nva Sans" panose="020B0604020202020204" charset="0"/>
      <p:regular r:id="rId13"/>
    </p:embeddedFont>
    <p:embeddedFont>
      <p:font typeface="Inter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A6E0E-C22B-43CC-A8B2-7B8AE8901F1B}" v="1" dt="2023-04-28T05:36:32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" userId="5af0b963-d91e-444a-a122-7e519f54fa73" providerId="ADAL" clId="{E3D51AF7-DBC7-44A6-BCE2-010D1EBE7647}"/>
    <pc:docChg chg="delSld">
      <pc:chgData name="Jenny" userId="5af0b963-d91e-444a-a122-7e519f54fa73" providerId="ADAL" clId="{E3D51AF7-DBC7-44A6-BCE2-010D1EBE7647}" dt="2023-04-28T07:02:43.287" v="38" actId="2696"/>
      <pc:docMkLst>
        <pc:docMk/>
      </pc:docMkLst>
      <pc:sldChg chg="del">
        <pc:chgData name="Jenny" userId="5af0b963-d91e-444a-a122-7e519f54fa73" providerId="ADAL" clId="{E3D51AF7-DBC7-44A6-BCE2-010D1EBE7647}" dt="2023-04-28T07:01:22.260" v="0" actId="2696"/>
        <pc:sldMkLst>
          <pc:docMk/>
          <pc:sldMk cId="0" sldId="257"/>
        </pc:sldMkLst>
      </pc:sldChg>
      <pc:sldChg chg="del">
        <pc:chgData name="Jenny" userId="5af0b963-d91e-444a-a122-7e519f54fa73" providerId="ADAL" clId="{E3D51AF7-DBC7-44A6-BCE2-010D1EBE7647}" dt="2023-04-28T07:01:24.613" v="1" actId="2696"/>
        <pc:sldMkLst>
          <pc:docMk/>
          <pc:sldMk cId="0" sldId="258"/>
        </pc:sldMkLst>
      </pc:sldChg>
      <pc:sldChg chg="del">
        <pc:chgData name="Jenny" userId="5af0b963-d91e-444a-a122-7e519f54fa73" providerId="ADAL" clId="{E3D51AF7-DBC7-44A6-BCE2-010D1EBE7647}" dt="2023-04-28T07:01:32.302" v="2" actId="2696"/>
        <pc:sldMkLst>
          <pc:docMk/>
          <pc:sldMk cId="0" sldId="259"/>
        </pc:sldMkLst>
      </pc:sldChg>
      <pc:sldChg chg="del">
        <pc:chgData name="Jenny" userId="5af0b963-d91e-444a-a122-7e519f54fa73" providerId="ADAL" clId="{E3D51AF7-DBC7-44A6-BCE2-010D1EBE7647}" dt="2023-04-28T07:01:33.966" v="3" actId="2696"/>
        <pc:sldMkLst>
          <pc:docMk/>
          <pc:sldMk cId="0" sldId="260"/>
        </pc:sldMkLst>
      </pc:sldChg>
      <pc:sldChg chg="del">
        <pc:chgData name="Jenny" userId="5af0b963-d91e-444a-a122-7e519f54fa73" providerId="ADAL" clId="{E3D51AF7-DBC7-44A6-BCE2-010D1EBE7647}" dt="2023-04-28T07:01:36.270" v="4" actId="2696"/>
        <pc:sldMkLst>
          <pc:docMk/>
          <pc:sldMk cId="0" sldId="261"/>
        </pc:sldMkLst>
      </pc:sldChg>
      <pc:sldChg chg="del">
        <pc:chgData name="Jenny" userId="5af0b963-d91e-444a-a122-7e519f54fa73" providerId="ADAL" clId="{E3D51AF7-DBC7-44A6-BCE2-010D1EBE7647}" dt="2023-04-28T07:01:38.216" v="5" actId="2696"/>
        <pc:sldMkLst>
          <pc:docMk/>
          <pc:sldMk cId="0" sldId="262"/>
        </pc:sldMkLst>
      </pc:sldChg>
      <pc:sldChg chg="del">
        <pc:chgData name="Jenny" userId="5af0b963-d91e-444a-a122-7e519f54fa73" providerId="ADAL" clId="{E3D51AF7-DBC7-44A6-BCE2-010D1EBE7647}" dt="2023-04-28T07:01:40.080" v="6" actId="2696"/>
        <pc:sldMkLst>
          <pc:docMk/>
          <pc:sldMk cId="0" sldId="263"/>
        </pc:sldMkLst>
      </pc:sldChg>
      <pc:sldChg chg="del">
        <pc:chgData name="Jenny" userId="5af0b963-d91e-444a-a122-7e519f54fa73" providerId="ADAL" clId="{E3D51AF7-DBC7-44A6-BCE2-010D1EBE7647}" dt="2023-04-28T07:01:41.822" v="7" actId="2696"/>
        <pc:sldMkLst>
          <pc:docMk/>
          <pc:sldMk cId="0" sldId="264"/>
        </pc:sldMkLst>
      </pc:sldChg>
      <pc:sldChg chg="del">
        <pc:chgData name="Jenny" userId="5af0b963-d91e-444a-a122-7e519f54fa73" providerId="ADAL" clId="{E3D51AF7-DBC7-44A6-BCE2-010D1EBE7647}" dt="2023-04-28T07:01:43.579" v="8" actId="2696"/>
        <pc:sldMkLst>
          <pc:docMk/>
          <pc:sldMk cId="0" sldId="265"/>
        </pc:sldMkLst>
      </pc:sldChg>
      <pc:sldChg chg="del">
        <pc:chgData name="Jenny" userId="5af0b963-d91e-444a-a122-7e519f54fa73" providerId="ADAL" clId="{E3D51AF7-DBC7-44A6-BCE2-010D1EBE7647}" dt="2023-04-28T07:01:45.242" v="9" actId="2696"/>
        <pc:sldMkLst>
          <pc:docMk/>
          <pc:sldMk cId="0" sldId="266"/>
        </pc:sldMkLst>
      </pc:sldChg>
      <pc:sldChg chg="del">
        <pc:chgData name="Jenny" userId="5af0b963-d91e-444a-a122-7e519f54fa73" providerId="ADAL" clId="{E3D51AF7-DBC7-44A6-BCE2-010D1EBE7647}" dt="2023-04-28T07:01:47.084" v="10" actId="2696"/>
        <pc:sldMkLst>
          <pc:docMk/>
          <pc:sldMk cId="0" sldId="267"/>
        </pc:sldMkLst>
      </pc:sldChg>
      <pc:sldChg chg="del">
        <pc:chgData name="Jenny" userId="5af0b963-d91e-444a-a122-7e519f54fa73" providerId="ADAL" clId="{E3D51AF7-DBC7-44A6-BCE2-010D1EBE7647}" dt="2023-04-28T07:01:49.403" v="11" actId="2696"/>
        <pc:sldMkLst>
          <pc:docMk/>
          <pc:sldMk cId="0" sldId="268"/>
        </pc:sldMkLst>
      </pc:sldChg>
      <pc:sldChg chg="del">
        <pc:chgData name="Jenny" userId="5af0b963-d91e-444a-a122-7e519f54fa73" providerId="ADAL" clId="{E3D51AF7-DBC7-44A6-BCE2-010D1EBE7647}" dt="2023-04-28T07:01:51.003" v="12" actId="2696"/>
        <pc:sldMkLst>
          <pc:docMk/>
          <pc:sldMk cId="0" sldId="269"/>
        </pc:sldMkLst>
      </pc:sldChg>
      <pc:sldChg chg="del">
        <pc:chgData name="Jenny" userId="5af0b963-d91e-444a-a122-7e519f54fa73" providerId="ADAL" clId="{E3D51AF7-DBC7-44A6-BCE2-010D1EBE7647}" dt="2023-04-28T07:01:52.439" v="13" actId="2696"/>
        <pc:sldMkLst>
          <pc:docMk/>
          <pc:sldMk cId="0" sldId="270"/>
        </pc:sldMkLst>
      </pc:sldChg>
      <pc:sldChg chg="del">
        <pc:chgData name="Jenny" userId="5af0b963-d91e-444a-a122-7e519f54fa73" providerId="ADAL" clId="{E3D51AF7-DBC7-44A6-BCE2-010D1EBE7647}" dt="2023-04-28T07:01:53.952" v="14" actId="2696"/>
        <pc:sldMkLst>
          <pc:docMk/>
          <pc:sldMk cId="0" sldId="271"/>
        </pc:sldMkLst>
      </pc:sldChg>
      <pc:sldChg chg="del">
        <pc:chgData name="Jenny" userId="5af0b963-d91e-444a-a122-7e519f54fa73" providerId="ADAL" clId="{E3D51AF7-DBC7-44A6-BCE2-010D1EBE7647}" dt="2023-04-28T07:01:55.303" v="15" actId="2696"/>
        <pc:sldMkLst>
          <pc:docMk/>
          <pc:sldMk cId="0" sldId="272"/>
        </pc:sldMkLst>
      </pc:sldChg>
      <pc:sldChg chg="del">
        <pc:chgData name="Jenny" userId="5af0b963-d91e-444a-a122-7e519f54fa73" providerId="ADAL" clId="{E3D51AF7-DBC7-44A6-BCE2-010D1EBE7647}" dt="2023-04-28T07:01:56.793" v="16" actId="2696"/>
        <pc:sldMkLst>
          <pc:docMk/>
          <pc:sldMk cId="0" sldId="273"/>
        </pc:sldMkLst>
      </pc:sldChg>
      <pc:sldChg chg="del">
        <pc:chgData name="Jenny" userId="5af0b963-d91e-444a-a122-7e519f54fa73" providerId="ADAL" clId="{E3D51AF7-DBC7-44A6-BCE2-010D1EBE7647}" dt="2023-04-28T07:01:58.238" v="17" actId="2696"/>
        <pc:sldMkLst>
          <pc:docMk/>
          <pc:sldMk cId="0" sldId="274"/>
        </pc:sldMkLst>
      </pc:sldChg>
      <pc:sldChg chg="del">
        <pc:chgData name="Jenny" userId="5af0b963-d91e-444a-a122-7e519f54fa73" providerId="ADAL" clId="{E3D51AF7-DBC7-44A6-BCE2-010D1EBE7647}" dt="2023-04-28T07:02:00.354" v="18" actId="2696"/>
        <pc:sldMkLst>
          <pc:docMk/>
          <pc:sldMk cId="0" sldId="275"/>
        </pc:sldMkLst>
      </pc:sldChg>
      <pc:sldChg chg="del">
        <pc:chgData name="Jenny" userId="5af0b963-d91e-444a-a122-7e519f54fa73" providerId="ADAL" clId="{E3D51AF7-DBC7-44A6-BCE2-010D1EBE7647}" dt="2023-04-28T07:02:03.412" v="19" actId="2696"/>
        <pc:sldMkLst>
          <pc:docMk/>
          <pc:sldMk cId="0" sldId="276"/>
        </pc:sldMkLst>
      </pc:sldChg>
      <pc:sldChg chg="del">
        <pc:chgData name="Jenny" userId="5af0b963-d91e-444a-a122-7e519f54fa73" providerId="ADAL" clId="{E3D51AF7-DBC7-44A6-BCE2-010D1EBE7647}" dt="2023-04-28T07:02:05.081" v="20" actId="2696"/>
        <pc:sldMkLst>
          <pc:docMk/>
          <pc:sldMk cId="0" sldId="277"/>
        </pc:sldMkLst>
      </pc:sldChg>
      <pc:sldChg chg="del">
        <pc:chgData name="Jenny" userId="5af0b963-d91e-444a-a122-7e519f54fa73" providerId="ADAL" clId="{E3D51AF7-DBC7-44A6-BCE2-010D1EBE7647}" dt="2023-04-28T07:02:07.289" v="21" actId="2696"/>
        <pc:sldMkLst>
          <pc:docMk/>
          <pc:sldMk cId="0" sldId="278"/>
        </pc:sldMkLst>
      </pc:sldChg>
      <pc:sldChg chg="del">
        <pc:chgData name="Jenny" userId="5af0b963-d91e-444a-a122-7e519f54fa73" providerId="ADAL" clId="{E3D51AF7-DBC7-44A6-BCE2-010D1EBE7647}" dt="2023-04-28T07:02:09.563" v="22" actId="2696"/>
        <pc:sldMkLst>
          <pc:docMk/>
          <pc:sldMk cId="0" sldId="279"/>
        </pc:sldMkLst>
      </pc:sldChg>
      <pc:sldChg chg="del">
        <pc:chgData name="Jenny" userId="5af0b963-d91e-444a-a122-7e519f54fa73" providerId="ADAL" clId="{E3D51AF7-DBC7-44A6-BCE2-010D1EBE7647}" dt="2023-04-28T07:02:11.289" v="23" actId="2696"/>
        <pc:sldMkLst>
          <pc:docMk/>
          <pc:sldMk cId="0" sldId="280"/>
        </pc:sldMkLst>
      </pc:sldChg>
      <pc:sldChg chg="del">
        <pc:chgData name="Jenny" userId="5af0b963-d91e-444a-a122-7e519f54fa73" providerId="ADAL" clId="{E3D51AF7-DBC7-44A6-BCE2-010D1EBE7647}" dt="2023-04-28T07:02:12.920" v="24" actId="2696"/>
        <pc:sldMkLst>
          <pc:docMk/>
          <pc:sldMk cId="0" sldId="281"/>
        </pc:sldMkLst>
      </pc:sldChg>
      <pc:sldChg chg="del">
        <pc:chgData name="Jenny" userId="5af0b963-d91e-444a-a122-7e519f54fa73" providerId="ADAL" clId="{E3D51AF7-DBC7-44A6-BCE2-010D1EBE7647}" dt="2023-04-28T07:02:14.537" v="25" actId="2696"/>
        <pc:sldMkLst>
          <pc:docMk/>
          <pc:sldMk cId="0" sldId="282"/>
        </pc:sldMkLst>
      </pc:sldChg>
      <pc:sldChg chg="del">
        <pc:chgData name="Jenny" userId="5af0b963-d91e-444a-a122-7e519f54fa73" providerId="ADAL" clId="{E3D51AF7-DBC7-44A6-BCE2-010D1EBE7647}" dt="2023-04-28T07:02:19.510" v="28" actId="2696"/>
        <pc:sldMkLst>
          <pc:docMk/>
          <pc:sldMk cId="0" sldId="283"/>
        </pc:sldMkLst>
      </pc:sldChg>
      <pc:sldChg chg="del">
        <pc:chgData name="Jenny" userId="5af0b963-d91e-444a-a122-7e519f54fa73" providerId="ADAL" clId="{E3D51AF7-DBC7-44A6-BCE2-010D1EBE7647}" dt="2023-04-28T07:02:21.394" v="29" actId="2696"/>
        <pc:sldMkLst>
          <pc:docMk/>
          <pc:sldMk cId="0" sldId="284"/>
        </pc:sldMkLst>
      </pc:sldChg>
      <pc:sldChg chg="del">
        <pc:chgData name="Jenny" userId="5af0b963-d91e-444a-a122-7e519f54fa73" providerId="ADAL" clId="{E3D51AF7-DBC7-44A6-BCE2-010D1EBE7647}" dt="2023-04-28T07:02:23.135" v="30" actId="2696"/>
        <pc:sldMkLst>
          <pc:docMk/>
          <pc:sldMk cId="0" sldId="285"/>
        </pc:sldMkLst>
      </pc:sldChg>
      <pc:sldChg chg="del">
        <pc:chgData name="Jenny" userId="5af0b963-d91e-444a-a122-7e519f54fa73" providerId="ADAL" clId="{E3D51AF7-DBC7-44A6-BCE2-010D1EBE7647}" dt="2023-04-28T07:02:24.847" v="31" actId="2696"/>
        <pc:sldMkLst>
          <pc:docMk/>
          <pc:sldMk cId="0" sldId="286"/>
        </pc:sldMkLst>
      </pc:sldChg>
      <pc:sldChg chg="del">
        <pc:chgData name="Jenny" userId="5af0b963-d91e-444a-a122-7e519f54fa73" providerId="ADAL" clId="{E3D51AF7-DBC7-44A6-BCE2-010D1EBE7647}" dt="2023-04-28T07:02:15.996" v="26" actId="2696"/>
        <pc:sldMkLst>
          <pc:docMk/>
          <pc:sldMk cId="0" sldId="287"/>
        </pc:sldMkLst>
      </pc:sldChg>
      <pc:sldChg chg="del">
        <pc:chgData name="Jenny" userId="5af0b963-d91e-444a-a122-7e519f54fa73" providerId="ADAL" clId="{E3D51AF7-DBC7-44A6-BCE2-010D1EBE7647}" dt="2023-04-28T07:02:26.715" v="32" actId="2696"/>
        <pc:sldMkLst>
          <pc:docMk/>
          <pc:sldMk cId="0" sldId="288"/>
        </pc:sldMkLst>
      </pc:sldChg>
      <pc:sldChg chg="del">
        <pc:chgData name="Jenny" userId="5af0b963-d91e-444a-a122-7e519f54fa73" providerId="ADAL" clId="{E3D51AF7-DBC7-44A6-BCE2-010D1EBE7647}" dt="2023-04-28T07:02:29.202" v="33" actId="2696"/>
        <pc:sldMkLst>
          <pc:docMk/>
          <pc:sldMk cId="0" sldId="289"/>
        </pc:sldMkLst>
      </pc:sldChg>
      <pc:sldChg chg="del">
        <pc:chgData name="Jenny" userId="5af0b963-d91e-444a-a122-7e519f54fa73" providerId="ADAL" clId="{E3D51AF7-DBC7-44A6-BCE2-010D1EBE7647}" dt="2023-04-28T07:02:33.983" v="35" actId="2696"/>
        <pc:sldMkLst>
          <pc:docMk/>
          <pc:sldMk cId="0" sldId="290"/>
        </pc:sldMkLst>
      </pc:sldChg>
      <pc:sldChg chg="del">
        <pc:chgData name="Jenny" userId="5af0b963-d91e-444a-a122-7e519f54fa73" providerId="ADAL" clId="{E3D51AF7-DBC7-44A6-BCE2-010D1EBE7647}" dt="2023-04-28T07:02:35.559" v="36" actId="2696"/>
        <pc:sldMkLst>
          <pc:docMk/>
          <pc:sldMk cId="0" sldId="292"/>
        </pc:sldMkLst>
      </pc:sldChg>
      <pc:sldChg chg="del">
        <pc:chgData name="Jenny" userId="5af0b963-d91e-444a-a122-7e519f54fa73" providerId="ADAL" clId="{E3D51AF7-DBC7-44A6-BCE2-010D1EBE7647}" dt="2023-04-28T07:02:43.287" v="38" actId="2696"/>
        <pc:sldMkLst>
          <pc:docMk/>
          <pc:sldMk cId="0" sldId="293"/>
        </pc:sldMkLst>
      </pc:sldChg>
      <pc:sldChg chg="del">
        <pc:chgData name="Jenny" userId="5af0b963-d91e-444a-a122-7e519f54fa73" providerId="ADAL" clId="{E3D51AF7-DBC7-44A6-BCE2-010D1EBE7647}" dt="2023-04-28T07:02:37.748" v="37" actId="2696"/>
        <pc:sldMkLst>
          <pc:docMk/>
          <pc:sldMk cId="3947211155" sldId="295"/>
        </pc:sldMkLst>
      </pc:sldChg>
      <pc:sldChg chg="del">
        <pc:chgData name="Jenny" userId="5af0b963-d91e-444a-a122-7e519f54fa73" providerId="ADAL" clId="{E3D51AF7-DBC7-44A6-BCE2-010D1EBE7647}" dt="2023-04-28T07:02:17.911" v="27" actId="2696"/>
        <pc:sldMkLst>
          <pc:docMk/>
          <pc:sldMk cId="3550852034" sldId="296"/>
        </pc:sldMkLst>
      </pc:sldChg>
      <pc:sldChg chg="del">
        <pc:chgData name="Jenny" userId="5af0b963-d91e-444a-a122-7e519f54fa73" providerId="ADAL" clId="{E3D51AF7-DBC7-44A6-BCE2-010D1EBE7647}" dt="2023-04-28T07:02:32.404" v="34" actId="2696"/>
        <pc:sldMkLst>
          <pc:docMk/>
          <pc:sldMk cId="3147371795" sldId="297"/>
        </pc:sldMkLst>
      </pc:sldChg>
    </pc:docChg>
  </pc:docChgLst>
  <pc:docChgLst>
    <pc:chgData name="Jenny Paloniitty" userId="5af0b963-d91e-444a-a122-7e519f54fa73" providerId="ADAL" clId="{8E4A6E0E-C22B-43CC-A8B2-7B8AE8901F1B}"/>
    <pc:docChg chg="modSld">
      <pc:chgData name="Jenny Paloniitty" userId="5af0b963-d91e-444a-a122-7e519f54fa73" providerId="ADAL" clId="{8E4A6E0E-C22B-43CC-A8B2-7B8AE8901F1B}" dt="2023-04-28T05:36:10.170" v="33" actId="20577"/>
      <pc:docMkLst>
        <pc:docMk/>
      </pc:docMkLst>
      <pc:sldChg chg="modSp mod">
        <pc:chgData name="Jenny Paloniitty" userId="5af0b963-d91e-444a-a122-7e519f54fa73" providerId="ADAL" clId="{8E4A6E0E-C22B-43CC-A8B2-7B8AE8901F1B}" dt="2023-04-28T05:36:10.170" v="33" actId="20577"/>
        <pc:sldMkLst>
          <pc:docMk/>
          <pc:sldMk cId="0" sldId="291"/>
        </pc:sldMkLst>
        <pc:spChg chg="mod">
          <ac:chgData name="Jenny Paloniitty" userId="5af0b963-d91e-444a-a122-7e519f54fa73" providerId="ADAL" clId="{8E4A6E0E-C22B-43CC-A8B2-7B8AE8901F1B}" dt="2023-04-28T05:36:10.170" v="33" actId="20577"/>
          <ac:spMkLst>
            <pc:docMk/>
            <pc:sldMk cId="0" sldId="29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Oka%20Sensei%20presentation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rut.fi/surutfi_wp/wp-content/uploads/2023/04/Oka-Sensei-presentation-3-1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18588" y="2112360"/>
            <a:ext cx="5050824" cy="3641646"/>
            <a:chOff x="0" y="0"/>
            <a:chExt cx="6734432" cy="48555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5966" b="25966"/>
            <a:stretch>
              <a:fillRect/>
            </a:stretch>
          </p:blipFill>
          <p:spPr>
            <a:xfrm>
              <a:off x="0" y="0"/>
              <a:ext cx="6734432" cy="4855528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82138" y="517071"/>
            <a:ext cx="3682341" cy="24504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08433" y="6196572"/>
            <a:ext cx="10273705" cy="159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9"/>
              </a:lnSpc>
            </a:pPr>
            <a:r>
              <a:rPr lang="en-US" sz="4578" spc="915">
                <a:solidFill>
                  <a:srgbClr val="504C44"/>
                </a:solidFill>
                <a:latin typeface="Baskerville Display PT"/>
              </a:rPr>
              <a:t>DEATH AND BEREAVEMENT ACROSS CULTURES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47343" y="8275449"/>
            <a:ext cx="6593314" cy="125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</a:pPr>
            <a:r>
              <a:rPr lang="en-US" sz="2361" spc="472">
                <a:solidFill>
                  <a:srgbClr val="504C44"/>
                </a:solidFill>
                <a:latin typeface="Inter"/>
              </a:rPr>
              <a:t>NUR ATIKAH MOHAMED HUSSIN</a:t>
            </a:r>
          </a:p>
          <a:p>
            <a:pPr algn="ctr">
              <a:lnSpc>
                <a:spcPts val="3306"/>
              </a:lnSpc>
            </a:pPr>
            <a:r>
              <a:rPr lang="en-US" sz="2361" spc="472">
                <a:solidFill>
                  <a:srgbClr val="504C44"/>
                </a:solidFill>
                <a:latin typeface="Inter"/>
              </a:rPr>
              <a:t>TAMPERE UNIVERSITY</a:t>
            </a:r>
          </a:p>
          <a:p>
            <a:pPr algn="ctr">
              <a:lnSpc>
                <a:spcPts val="3306"/>
              </a:lnSpc>
            </a:pPr>
            <a:r>
              <a:rPr lang="en-US" sz="2361" spc="472">
                <a:solidFill>
                  <a:srgbClr val="504C44"/>
                </a:solidFill>
                <a:latin typeface="Inter"/>
              </a:rPr>
              <a:t>UNIVERSITI SAINS MALAYSIA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27612" y="2254469"/>
            <a:ext cx="5778062" cy="577806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05643" y="3676967"/>
            <a:ext cx="8436429" cy="303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To discuss on this topic, I would like to share a presentation from a Japanese researcher, </a:t>
            </a:r>
            <a:r>
              <a:rPr lang="en-US" sz="3399" dirty="0">
                <a:solidFill>
                  <a:srgbClr val="000000"/>
                </a:solidFill>
                <a:latin typeface="Canva Sans"/>
                <a:hlinkClick r:id="rId3" action="ppaction://hlinkfile"/>
              </a:rPr>
              <a:t>Prof Tomofumi Oka 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who is an expert in self help groups in Japan. Watch the presentation </a:t>
            </a:r>
            <a:r>
              <a:rPr lang="en-US" sz="3399" dirty="0">
                <a:solidFill>
                  <a:srgbClr val="000000"/>
                </a:solidFill>
                <a:latin typeface="Canva Sans"/>
                <a:hlinkClick r:id="rId4"/>
              </a:rPr>
              <a:t>here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586" t="22054" r="16816" b="21824"/>
          <a:stretch>
            <a:fillRect/>
          </a:stretch>
        </p:blipFill>
        <p:spPr>
          <a:xfrm>
            <a:off x="3580786" y="1884097"/>
            <a:ext cx="11357709" cy="63887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ea7a21-fec8-4d56-87b3-0724d25c5cc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32FECBA1E21A484DA11BE7C7E3F6974E004F281D12809A7A42A140AD177C1AC4A1" ma:contentTypeVersion="19" ma:contentTypeDescription="Luo uusi asiakirja." ma:contentTypeScope="" ma:versionID="fba17c6dd72e840010874f67cbca3726">
  <xsd:schema xmlns:xsd="http://www.w3.org/2001/XMLSchema" xmlns:xs="http://www.w3.org/2001/XMLSchema" xmlns:p="http://schemas.microsoft.com/office/2006/metadata/properties" xmlns:ns2="aa724091-1ec3-4612-bb19-5080a231207e" xmlns:ns3="f6ea7a21-fec8-4d56-87b3-0724d25c5cc9" targetNamespace="http://schemas.microsoft.com/office/2006/metadata/properties" ma:root="true" ma:fieldsID="fc170d1403ccad39284b0fefaa52cc52" ns2:_="" ns3:_="">
    <xsd:import namespace="aa724091-1ec3-4612-bb19-5080a231207e"/>
    <xsd:import namespace="f6ea7a21-fec8-4d56-87b3-0724d25c5c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24091-1ec3-4612-bb19-5080a23120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a7a21-fec8-4d56-87b3-0724d25c5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Kuvien tunnisteet" ma:readOnly="false" ma:fieldId="{5cf76f15-5ced-4ddc-b409-7134ff3c332f}" ma:taxonomyMulti="true" ma:sspId="5ed4a6b6-0a40-49f2-8933-5026e4225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80AD-B848-48A3-BC0F-7CAE46C1C4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543D67-C222-46F8-AD38-0C191BE333CD}">
  <ds:schemaRefs>
    <ds:schemaRef ds:uri="http://schemas.microsoft.com/office/2006/metadata/properties"/>
    <ds:schemaRef ds:uri="http://schemas.microsoft.com/office/infopath/2007/PartnerControls"/>
    <ds:schemaRef ds:uri="f6ea7a21-fec8-4d56-87b3-0724d25c5cc9"/>
  </ds:schemaRefs>
</ds:datastoreItem>
</file>

<file path=customXml/itemProps3.xml><?xml version="1.0" encoding="utf-8"?>
<ds:datastoreItem xmlns:ds="http://schemas.openxmlformats.org/officeDocument/2006/customXml" ds:itemID="{5C8A1DA1-63EA-42FA-AC7F-28A0566F9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24091-1ec3-4612-bb19-5080a231207e"/>
    <ds:schemaRef ds:uri="f6ea7a21-fec8-4d56-87b3-0724d25c5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</Words>
  <Application>Microsoft Office PowerPoint</Application>
  <PresentationFormat>Mukautettu</PresentationFormat>
  <Paragraphs>5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Inter</vt:lpstr>
      <vt:lpstr>Arial</vt:lpstr>
      <vt:lpstr>Baskerville Display PT</vt:lpstr>
      <vt:lpstr>Calibri</vt:lpstr>
      <vt:lpstr>Canva Sans</vt:lpstr>
      <vt:lpstr>Office Theme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and bereavement across cultures</dc:title>
  <dc:creator>Nur Atikah Mohamed Hussin (TAU)</dc:creator>
  <cp:lastModifiedBy>Jenny</cp:lastModifiedBy>
  <cp:revision>10</cp:revision>
  <dcterms:created xsi:type="dcterms:W3CDTF">2006-08-16T00:00:00Z</dcterms:created>
  <dcterms:modified xsi:type="dcterms:W3CDTF">2023-04-28T07:02:49Z</dcterms:modified>
  <dc:identifier>DAFdJyrjz3k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0x01010032FECBA1E21A484DA11BE7C7E3F6974E004F281D12809A7A42A140AD177C1AC4A1</vt:lpwstr>
  </property>
  <property fmtid="{D5CDD505-2E9C-101B-9397-08002B2CF9AE}" pid="3" name="MediaServiceImageTags">
    <vt:lpwstr/>
  </property>
</Properties>
</file>